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390" r:id="rId2"/>
    <p:sldId id="391" r:id="rId3"/>
    <p:sldId id="379" r:id="rId4"/>
    <p:sldId id="380" r:id="rId5"/>
    <p:sldId id="383" r:id="rId6"/>
    <p:sldId id="384" r:id="rId7"/>
    <p:sldId id="385" r:id="rId8"/>
    <p:sldId id="386" r:id="rId9"/>
    <p:sldId id="387" r:id="rId10"/>
  </p:sldIdLst>
  <p:sldSz cx="9144000" cy="6858000" type="screen4x3"/>
  <p:notesSz cx="9296400" cy="70104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1012"/>
    <a:srgbClr val="990000"/>
    <a:srgbClr val="0F3661"/>
    <a:srgbClr val="0000FF"/>
    <a:srgbClr val="D9D9D9"/>
    <a:srgbClr val="6699CC"/>
    <a:srgbClr val="E8E8E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99" autoAdjust="0"/>
    <p:restoredTop sz="94359" autoAdjust="0"/>
  </p:normalViewPr>
  <p:slideViewPr>
    <p:cSldViewPr snapToObjects="1">
      <p:cViewPr varScale="1">
        <p:scale>
          <a:sx n="66" d="100"/>
          <a:sy n="66" d="100"/>
        </p:scale>
        <p:origin x="-100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9" d="100"/>
          <a:sy n="69" d="100"/>
        </p:scale>
        <p:origin x="-2004" y="-90"/>
      </p:cViewPr>
      <p:guideLst>
        <p:guide orient="horz" pos="2208"/>
        <p:guide pos="292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18CEF-2114-4DD2-A5CE-3EA012E3BA62}" type="datetimeFigureOut">
              <a:rPr lang="es-MX" smtClean="0"/>
              <a:pPr/>
              <a:t>07/07/2015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7F73F-20D3-44BC-9C07-21559A56645B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373503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B4722B0-1D3C-4972-B192-AFA4F662E75B}" type="datetimeFigureOut">
              <a:rPr lang="es-ES_tradnl"/>
              <a:pPr>
                <a:defRPr/>
              </a:pPr>
              <a:t>07/07/2015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s-ES_tradnl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29640" y="3330420"/>
            <a:ext cx="7437120" cy="3154441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  <a:endParaRPr lang="es-ES_tradnl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DC1082F-6BF0-4E2C-AAC9-0E5251F0D7F7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2820177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468" name="Group 2"/>
          <p:cNvGrpSpPr>
            <a:grpSpLocks/>
          </p:cNvGrpSpPr>
          <p:nvPr userDrawn="1"/>
        </p:nvGrpSpPr>
        <p:grpSpPr bwMode="auto">
          <a:xfrm>
            <a:off x="612440" y="3784600"/>
            <a:ext cx="7920000" cy="36513"/>
            <a:chOff x="1920" y="849"/>
            <a:chExt cx="4992" cy="63"/>
          </a:xfrm>
        </p:grpSpPr>
        <p:sp>
          <p:nvSpPr>
            <p:cNvPr id="1032" name="Rectangle 3"/>
            <p:cNvSpPr>
              <a:spLocks noChangeArrowheads="1"/>
            </p:cNvSpPr>
            <p:nvPr/>
          </p:nvSpPr>
          <p:spPr bwMode="auto">
            <a:xfrm>
              <a:off x="1920" y="849"/>
              <a:ext cx="4992" cy="48"/>
            </a:xfrm>
            <a:prstGeom prst="rect">
              <a:avLst/>
            </a:prstGeom>
            <a:solidFill>
              <a:schemeClr val="bg1"/>
            </a:solidFill>
            <a:ln w="1270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>
                <a:cs typeface="Arial" charset="0"/>
              </a:endParaRPr>
            </a:p>
          </p:txBody>
        </p:sp>
        <p:sp>
          <p:nvSpPr>
            <p:cNvPr id="1033" name="Rectangle 4"/>
            <p:cNvSpPr>
              <a:spLocks noChangeArrowheads="1"/>
            </p:cNvSpPr>
            <p:nvPr/>
          </p:nvSpPr>
          <p:spPr bwMode="white">
            <a:xfrm>
              <a:off x="1920" y="864"/>
              <a:ext cx="4992" cy="48"/>
            </a:xfrm>
            <a:prstGeom prst="rect">
              <a:avLst/>
            </a:prstGeom>
            <a:solidFill>
              <a:schemeClr val="bg1"/>
            </a:solidFill>
            <a:ln w="635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>
                <a:cs typeface="Arial" charset="0"/>
              </a:endParaRPr>
            </a:p>
          </p:txBody>
        </p:sp>
      </p:grpSp>
      <p:sp>
        <p:nvSpPr>
          <p:cNvPr id="14" name="WordArt 5"/>
          <p:cNvSpPr>
            <a:spLocks noChangeArrowheads="1" noChangeShapeType="1"/>
          </p:cNvSpPr>
          <p:nvPr userDrawn="1"/>
        </p:nvSpPr>
        <p:spPr bwMode="auto">
          <a:xfrm>
            <a:off x="1043608" y="2740025"/>
            <a:ext cx="7269633" cy="876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/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Comité de Administración Hospitalaria</a:t>
            </a:r>
          </a:p>
          <a:p>
            <a:pPr algn="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Centésima Décima Quinta Reunión </a:t>
            </a:r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Ordinaria</a:t>
            </a:r>
          </a:p>
        </p:txBody>
      </p:sp>
      <p:sp>
        <p:nvSpPr>
          <p:cNvPr id="8" name="WordArt 11"/>
          <p:cNvSpPr>
            <a:spLocks noChangeArrowheads="1" noChangeShapeType="1"/>
          </p:cNvSpPr>
          <p:nvPr userDrawn="1"/>
        </p:nvSpPr>
        <p:spPr bwMode="auto">
          <a:xfrm>
            <a:off x="6228184" y="3965575"/>
            <a:ext cx="2088232" cy="360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Junio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2015</a:t>
            </a:r>
            <a:endParaRPr lang="es-MX" sz="2800" b="1" i="0" kern="10" dirty="0">
              <a:ln w="9525">
                <a:noFill/>
                <a:round/>
                <a:headEnd/>
                <a:tailEnd/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3647" y="5983724"/>
            <a:ext cx="9180000" cy="909714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87200" cy="11355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4 Grupo"/>
          <p:cNvGrpSpPr/>
          <p:nvPr userDrawn="1"/>
        </p:nvGrpSpPr>
        <p:grpSpPr>
          <a:xfrm>
            <a:off x="0" y="382"/>
            <a:ext cx="9144000" cy="794855"/>
            <a:chOff x="72669" y="63945"/>
            <a:chExt cx="8963827" cy="794855"/>
          </a:xfrm>
        </p:grpSpPr>
        <p:pic>
          <p:nvPicPr>
            <p:cNvPr id="6" name="5 Imagen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2669" y="63945"/>
              <a:ext cx="8963827" cy="794855"/>
            </a:xfrm>
            <a:prstGeom prst="rect">
              <a:avLst/>
            </a:prstGeom>
          </p:spPr>
        </p:pic>
        <p:sp>
          <p:nvSpPr>
            <p:cNvPr id="7" name="6 CuadroTexto"/>
            <p:cNvSpPr txBox="1"/>
            <p:nvPr/>
          </p:nvSpPr>
          <p:spPr>
            <a:xfrm>
              <a:off x="883946" y="124252"/>
              <a:ext cx="57042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114ª REUNIÓN ORDINARIA DE COMITÉ DE ADMINISTRACIÓN HOSPITALARIA</a:t>
              </a:r>
            </a:p>
            <a:p>
              <a:pPr marL="0" marR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AVANCE PRESUPUESTAL A MAYO DE 2015</a:t>
              </a:r>
            </a:p>
            <a:p>
              <a:pPr algn="r"/>
              <a:endParaRPr lang="es-MX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" name="1 Imagen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570739"/>
            <a:ext cx="9144000" cy="3001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INGRESOS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9159" name="Object 7"/>
          <p:cNvGraphicFramePr>
            <a:graphicFrameLocks noChangeAspect="1"/>
          </p:cNvGraphicFramePr>
          <p:nvPr/>
        </p:nvGraphicFramePr>
        <p:xfrm>
          <a:off x="179512" y="1231354"/>
          <a:ext cx="8848725" cy="4610100"/>
        </p:xfrm>
        <a:graphic>
          <a:graphicData uri="http://schemas.openxmlformats.org/presentationml/2006/ole">
            <p:oleObj spid="_x0000_s49159" name="Hoja de cálculo" r:id="rId4" imgW="8848662" imgH="4610196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2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CAPÍTULO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0181" name="Object 5"/>
          <p:cNvGraphicFramePr>
            <a:graphicFrameLocks noChangeAspect="1"/>
          </p:cNvGraphicFramePr>
          <p:nvPr/>
        </p:nvGraphicFramePr>
        <p:xfrm>
          <a:off x="63651" y="1844821"/>
          <a:ext cx="9044853" cy="3082265"/>
        </p:xfrm>
        <a:graphic>
          <a:graphicData uri="http://schemas.openxmlformats.org/presentationml/2006/ole">
            <p:oleObj spid="_x0000_s50181" name="Hoja de cálculo" r:id="rId4" imgW="8105784" imgH="2762230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3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7653" name="Object 5"/>
          <p:cNvGraphicFramePr>
            <a:graphicFrameLocks noChangeAspect="1"/>
          </p:cNvGraphicFramePr>
          <p:nvPr/>
        </p:nvGraphicFramePr>
        <p:xfrm>
          <a:off x="35496" y="1538288"/>
          <a:ext cx="9115425" cy="3781425"/>
        </p:xfrm>
        <a:graphic>
          <a:graphicData uri="http://schemas.openxmlformats.org/presentationml/2006/ole">
            <p:oleObj spid="_x0000_s27653" name="Hoja de cálculo" r:id="rId4" imgW="9115363" imgH="378150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4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5606" name="Object 6"/>
          <p:cNvGraphicFramePr>
            <a:graphicFrameLocks noChangeAspect="1"/>
          </p:cNvGraphicFramePr>
          <p:nvPr/>
        </p:nvGraphicFramePr>
        <p:xfrm>
          <a:off x="35496" y="1538288"/>
          <a:ext cx="9115425" cy="4248150"/>
        </p:xfrm>
        <a:graphic>
          <a:graphicData uri="http://schemas.openxmlformats.org/presentationml/2006/ole">
            <p:oleObj spid="_x0000_s25606" name="Hoja de cálculo" r:id="rId4" imgW="9115363" imgH="4248215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5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8917" name="Object 5"/>
          <p:cNvGraphicFramePr>
            <a:graphicFrameLocks noChangeAspect="1"/>
          </p:cNvGraphicFramePr>
          <p:nvPr/>
        </p:nvGraphicFramePr>
        <p:xfrm>
          <a:off x="35496" y="1538288"/>
          <a:ext cx="9115425" cy="4429125"/>
        </p:xfrm>
        <a:graphic>
          <a:graphicData uri="http://schemas.openxmlformats.org/presentationml/2006/ole">
            <p:oleObj spid="_x0000_s38917" name="Hoja de cálculo" r:id="rId4" imgW="9115363" imgH="442907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6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9944" name="Object 8"/>
          <p:cNvGraphicFramePr>
            <a:graphicFrameLocks noChangeAspect="1"/>
          </p:cNvGraphicFramePr>
          <p:nvPr/>
        </p:nvGraphicFramePr>
        <p:xfrm>
          <a:off x="35496" y="1100138"/>
          <a:ext cx="9115425" cy="5281190"/>
        </p:xfrm>
        <a:graphic>
          <a:graphicData uri="http://schemas.openxmlformats.org/presentationml/2006/ole">
            <p:oleObj spid="_x0000_s39944" name="Hoja de cálculo" r:id="rId4" imgW="9115363" imgH="5543626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7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0966" name="Object 6"/>
          <p:cNvGraphicFramePr>
            <a:graphicFrameLocks noChangeAspect="1"/>
          </p:cNvGraphicFramePr>
          <p:nvPr/>
        </p:nvGraphicFramePr>
        <p:xfrm>
          <a:off x="35496" y="1100138"/>
          <a:ext cx="9115425" cy="5480872"/>
        </p:xfrm>
        <a:graphic>
          <a:graphicData uri="http://schemas.openxmlformats.org/presentationml/2006/ole">
            <p:oleObj spid="_x0000_s40966" name="Hoja de cálculo" r:id="rId4" imgW="9115363" imgH="5715034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8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1989" name="Object 5"/>
          <p:cNvGraphicFramePr>
            <a:graphicFrameLocks noChangeAspect="1"/>
          </p:cNvGraphicFramePr>
          <p:nvPr/>
        </p:nvGraphicFramePr>
        <p:xfrm>
          <a:off x="35496" y="1538288"/>
          <a:ext cx="9115425" cy="3448050"/>
        </p:xfrm>
        <a:graphic>
          <a:graphicData uri="http://schemas.openxmlformats.org/presentationml/2006/ole">
            <p:oleObj spid="_x0000_s41989" name="Hoja de cálculo" r:id="rId4" imgW="9115363" imgH="3448132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9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3016" name="Object 8"/>
          <p:cNvGraphicFramePr>
            <a:graphicFrameLocks noChangeAspect="1"/>
          </p:cNvGraphicFramePr>
          <p:nvPr/>
        </p:nvGraphicFramePr>
        <p:xfrm>
          <a:off x="35496" y="1538288"/>
          <a:ext cx="9115425" cy="3800475"/>
        </p:xfrm>
        <a:graphic>
          <a:graphicData uri="http://schemas.openxmlformats.org/presentationml/2006/ole">
            <p:oleObj spid="_x0000_s43016" name="Hoja de cálculo" r:id="rId4" imgW="9115363" imgH="3800395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1_Tema de Office 1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FFFFFF"/>
      </a:accent3>
      <a:accent4>
        <a:srgbClr val="000000"/>
      </a:accent4>
      <a:accent5>
        <a:srgbClr val="ACBFCD"/>
      </a:accent5>
      <a:accent6>
        <a:srgbClr val="20424F"/>
      </a:accent6>
      <a:hlink>
        <a:srgbClr val="7030A0"/>
      </a:hlink>
      <a:folHlink>
        <a:srgbClr val="00B0F0"/>
      </a:folHlink>
    </a:clrScheme>
    <a:fontScheme name="1_Tema de Offic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ma de Office 1">
        <a:dk1>
          <a:srgbClr val="000000"/>
        </a:dk1>
        <a:lt1>
          <a:srgbClr val="FFFFFF"/>
        </a:lt1>
        <a:dk2>
          <a:srgbClr val="09213B"/>
        </a:dk2>
        <a:lt2>
          <a:srgbClr val="D5EDF4"/>
        </a:lt2>
        <a:accent1>
          <a:srgbClr val="2C7C9F"/>
        </a:accent1>
        <a:accent2>
          <a:srgbClr val="244A58"/>
        </a:accent2>
        <a:accent3>
          <a:srgbClr val="FFFFFF"/>
        </a:accent3>
        <a:accent4>
          <a:srgbClr val="000000"/>
        </a:accent4>
        <a:accent5>
          <a:srgbClr val="ACBFCD"/>
        </a:accent5>
        <a:accent6>
          <a:srgbClr val="20424F"/>
        </a:accent6>
        <a:hlink>
          <a:srgbClr val="7030A0"/>
        </a:hlink>
        <a:folHlink>
          <a:srgbClr val="00B0F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10032</TotalTime>
  <Words>131</Words>
  <Application>Microsoft Office PowerPoint</Application>
  <PresentationFormat>Presentación en pantalla (4:3)</PresentationFormat>
  <Paragraphs>36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1_Tema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Mejora Regulatoria y Transparencia</dc:title>
  <dc:creator>Leon y Damara Reffreger Ascencio</dc:creator>
  <cp:lastModifiedBy>Usuario</cp:lastModifiedBy>
  <cp:revision>536</cp:revision>
  <dcterms:created xsi:type="dcterms:W3CDTF">2011-01-31T07:15:10Z</dcterms:created>
  <dcterms:modified xsi:type="dcterms:W3CDTF">2015-07-07T18:55:02Z</dcterms:modified>
</cp:coreProperties>
</file>