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05/09/2017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05/09/2017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Séptima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444208" y="3965575"/>
            <a:ext cx="187220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Agosto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137°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JULIO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71" name="Object 35"/>
          <p:cNvGraphicFramePr>
            <a:graphicFrameLocks noChangeAspect="1"/>
          </p:cNvGraphicFramePr>
          <p:nvPr/>
        </p:nvGraphicFramePr>
        <p:xfrm>
          <a:off x="144788" y="1415982"/>
          <a:ext cx="8891708" cy="4821330"/>
        </p:xfrm>
        <a:graphic>
          <a:graphicData uri="http://schemas.openxmlformats.org/presentationml/2006/ole">
            <p:oleObj spid="_x0000_s65571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89" name="Object 29"/>
          <p:cNvGraphicFramePr>
            <a:graphicFrameLocks noChangeAspect="1"/>
          </p:cNvGraphicFramePr>
          <p:nvPr/>
        </p:nvGraphicFramePr>
        <p:xfrm>
          <a:off x="251520" y="1834684"/>
          <a:ext cx="8690197" cy="3610540"/>
        </p:xfrm>
        <a:graphic>
          <a:graphicData uri="http://schemas.openxmlformats.org/presentationml/2006/ole">
            <p:oleObj spid="_x0000_s66589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6" name="Object 14"/>
          <p:cNvGraphicFramePr>
            <a:graphicFrameLocks noChangeAspect="1"/>
          </p:cNvGraphicFramePr>
          <p:nvPr/>
        </p:nvGraphicFramePr>
        <p:xfrm>
          <a:off x="587267" y="1538288"/>
          <a:ext cx="7873165" cy="4194968"/>
        </p:xfrm>
        <a:graphic>
          <a:graphicData uri="http://schemas.openxmlformats.org/presentationml/2006/ole">
            <p:oleObj spid="_x0000_s74766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9" name="Object 13"/>
          <p:cNvGraphicFramePr>
            <a:graphicFrameLocks noChangeAspect="1"/>
          </p:cNvGraphicFramePr>
          <p:nvPr/>
        </p:nvGraphicFramePr>
        <p:xfrm>
          <a:off x="586432" y="1538288"/>
          <a:ext cx="7874000" cy="4519612"/>
        </p:xfrm>
        <a:graphic>
          <a:graphicData uri="http://schemas.openxmlformats.org/presentationml/2006/ole">
            <p:oleObj spid="_x0000_s75789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3" name="Object 13"/>
          <p:cNvGraphicFramePr>
            <a:graphicFrameLocks noChangeAspect="1"/>
          </p:cNvGraphicFramePr>
          <p:nvPr/>
        </p:nvGraphicFramePr>
        <p:xfrm>
          <a:off x="585788" y="1538288"/>
          <a:ext cx="7874000" cy="4711700"/>
        </p:xfrm>
        <a:graphic>
          <a:graphicData uri="http://schemas.openxmlformats.org/presentationml/2006/ole">
            <p:oleObj spid="_x0000_s76813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1" name="Object 17"/>
          <p:cNvGraphicFramePr>
            <a:graphicFrameLocks noChangeAspect="1"/>
          </p:cNvGraphicFramePr>
          <p:nvPr/>
        </p:nvGraphicFramePr>
        <p:xfrm>
          <a:off x="585788" y="1052736"/>
          <a:ext cx="7874000" cy="5528275"/>
        </p:xfrm>
        <a:graphic>
          <a:graphicData uri="http://schemas.openxmlformats.org/presentationml/2006/ole">
            <p:oleObj spid="_x0000_s77841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5" name="Object 17"/>
          <p:cNvGraphicFramePr>
            <a:graphicFrameLocks noChangeAspect="1"/>
          </p:cNvGraphicFramePr>
          <p:nvPr/>
        </p:nvGraphicFramePr>
        <p:xfrm>
          <a:off x="585788" y="1052513"/>
          <a:ext cx="7874000" cy="5749925"/>
        </p:xfrm>
        <a:graphic>
          <a:graphicData uri="http://schemas.openxmlformats.org/presentationml/2006/ole">
            <p:oleObj spid="_x0000_s78865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6" name="Object 14"/>
          <p:cNvGraphicFramePr>
            <a:graphicFrameLocks noChangeAspect="1"/>
          </p:cNvGraphicFramePr>
          <p:nvPr/>
        </p:nvGraphicFramePr>
        <p:xfrm>
          <a:off x="585788" y="1538288"/>
          <a:ext cx="7874000" cy="3495675"/>
        </p:xfrm>
        <a:graphic>
          <a:graphicData uri="http://schemas.openxmlformats.org/presentationml/2006/ole">
            <p:oleObj spid="_x0000_s79886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11" name="Object 15"/>
          <p:cNvGraphicFramePr>
            <a:graphicFrameLocks noChangeAspect="1"/>
          </p:cNvGraphicFramePr>
          <p:nvPr/>
        </p:nvGraphicFramePr>
        <p:xfrm>
          <a:off x="585788" y="1538288"/>
          <a:ext cx="7874000" cy="3749675"/>
        </p:xfrm>
        <a:graphic>
          <a:graphicData uri="http://schemas.openxmlformats.org/presentationml/2006/ole">
            <p:oleObj spid="_x0000_s80911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11494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679</cp:revision>
  <dcterms:created xsi:type="dcterms:W3CDTF">2011-01-31T07:15:10Z</dcterms:created>
  <dcterms:modified xsi:type="dcterms:W3CDTF">2017-09-05T15:50:20Z</dcterms:modified>
</cp:coreProperties>
</file>