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10" r:id="rId2"/>
    <p:sldId id="424" r:id="rId3"/>
    <p:sldId id="412" r:id="rId4"/>
    <p:sldId id="413" r:id="rId5"/>
    <p:sldId id="414" r:id="rId6"/>
    <p:sldId id="415" r:id="rId7"/>
    <p:sldId id="416" r:id="rId8"/>
    <p:sldId id="417" r:id="rId9"/>
    <p:sldId id="418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27/03/2019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27/03/2019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3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Cuarta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4" name="WordArt 11"/>
          <p:cNvSpPr>
            <a:spLocks noChangeArrowheads="1" noChangeShapeType="1"/>
          </p:cNvSpPr>
          <p:nvPr userDrawn="1"/>
        </p:nvSpPr>
        <p:spPr bwMode="auto">
          <a:xfrm>
            <a:off x="6660232" y="3965575"/>
            <a:ext cx="1656184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 userDrawn="1"/>
          </p:nvSpPr>
          <p:spPr>
            <a:xfrm>
              <a:off x="601590" y="124252"/>
              <a:ext cx="5986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154ª REUNIÓN ORDINARIA DE COMITÉ DE ADMINISTRACIÓN HOSPITALARIA</a:t>
              </a: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272355" y="1124669"/>
          <a:ext cx="8620125" cy="5400675"/>
        </p:xfrm>
        <a:graphic>
          <a:graphicData uri="http://schemas.openxmlformats.org/presentationml/2006/ole">
            <p:oleObj spid="_x0000_s105475" name="Hoja de cálculo" r:id="rId4" imgW="8620022" imgH="5400561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107504" y="1638695"/>
          <a:ext cx="8869024" cy="4471987"/>
        </p:xfrm>
        <a:graphic>
          <a:graphicData uri="http://schemas.openxmlformats.org/presentationml/2006/ole">
            <p:oleObj spid="_x0000_s141314" name="Hoja de cálculo" r:id="rId4" imgW="6762829" imgH="3410071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827584" y="1457325"/>
          <a:ext cx="7515225" cy="3943350"/>
        </p:xfrm>
        <a:graphic>
          <a:graphicData uri="http://schemas.openxmlformats.org/presentationml/2006/ole">
            <p:oleObj spid="_x0000_s107523" name="Hoja de cálculo" r:id="rId4" imgW="7515154" imgH="3943460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7" name="Object 3"/>
          <p:cNvGraphicFramePr>
            <a:graphicFrameLocks noChangeAspect="1"/>
          </p:cNvGraphicFramePr>
          <p:nvPr/>
        </p:nvGraphicFramePr>
        <p:xfrm>
          <a:off x="827584" y="1457325"/>
          <a:ext cx="7515225" cy="4248150"/>
        </p:xfrm>
        <a:graphic>
          <a:graphicData uri="http://schemas.openxmlformats.org/presentationml/2006/ole">
            <p:oleObj spid="_x0000_s108547" name="Hoja de cálculo" r:id="rId4" imgW="7515154" imgH="4248215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1" name="Object 3"/>
          <p:cNvGraphicFramePr>
            <a:graphicFrameLocks noChangeAspect="1"/>
          </p:cNvGraphicFramePr>
          <p:nvPr/>
        </p:nvGraphicFramePr>
        <p:xfrm>
          <a:off x="827584" y="1457325"/>
          <a:ext cx="7515225" cy="4429125"/>
        </p:xfrm>
        <a:graphic>
          <a:graphicData uri="http://schemas.openxmlformats.org/presentationml/2006/ole">
            <p:oleObj spid="_x0000_s109571" name="Hoja de cálculo" r:id="rId4" imgW="7515154" imgH="4429070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827584" y="836712"/>
          <a:ext cx="7515225" cy="5705475"/>
        </p:xfrm>
        <a:graphic>
          <a:graphicData uri="http://schemas.openxmlformats.org/presentationml/2006/ole">
            <p:oleObj spid="_x0000_s110595" name="Hoja de cálculo" r:id="rId4" imgW="7515154" imgH="5705586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667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9" name="Object 3"/>
          <p:cNvGraphicFramePr>
            <a:graphicFrameLocks noChangeAspect="1"/>
          </p:cNvGraphicFramePr>
          <p:nvPr/>
        </p:nvGraphicFramePr>
        <p:xfrm>
          <a:off x="827584" y="836712"/>
          <a:ext cx="7515225" cy="5983430"/>
        </p:xfrm>
        <a:graphic>
          <a:graphicData uri="http://schemas.openxmlformats.org/presentationml/2006/ole">
            <p:oleObj spid="_x0000_s111619" name="Hoja de cálculo" r:id="rId4" imgW="7515154" imgH="6038954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667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3" name="Object 3"/>
          <p:cNvGraphicFramePr>
            <a:graphicFrameLocks noChangeAspect="1"/>
          </p:cNvGraphicFramePr>
          <p:nvPr/>
        </p:nvGraphicFramePr>
        <p:xfrm>
          <a:off x="827584" y="1457325"/>
          <a:ext cx="7515225" cy="3286125"/>
        </p:xfrm>
        <a:graphic>
          <a:graphicData uri="http://schemas.openxmlformats.org/presentationml/2006/ole">
            <p:oleObj spid="_x0000_s112643" name="Hoja de cálculo" r:id="rId4" imgW="7515154" imgH="3286171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68" name="Object 4"/>
          <p:cNvGraphicFramePr>
            <a:graphicFrameLocks noChangeAspect="1"/>
          </p:cNvGraphicFramePr>
          <p:nvPr/>
        </p:nvGraphicFramePr>
        <p:xfrm>
          <a:off x="827584" y="1457325"/>
          <a:ext cx="7515225" cy="3543300"/>
        </p:xfrm>
        <a:graphic>
          <a:graphicData uri="http://schemas.openxmlformats.org/presentationml/2006/ole">
            <p:oleObj spid="_x0000_s113668" name="Hoja de cálculo" r:id="rId4" imgW="7515154" imgH="3543418" progId="Excel.Sheet.12">
              <p:embed/>
            </p:oleObj>
          </a:graphicData>
        </a:graphic>
      </p:graphicFrame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2018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10489</TotalTime>
  <Words>158</Words>
  <Application>Microsoft Office PowerPoint</Application>
  <PresentationFormat>Presentación en pantalla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583</cp:revision>
  <dcterms:created xsi:type="dcterms:W3CDTF">2011-01-31T07:15:10Z</dcterms:created>
  <dcterms:modified xsi:type="dcterms:W3CDTF">2019-03-27T20:50:48Z</dcterms:modified>
</cp:coreProperties>
</file>