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1" r:id="rId2"/>
    <p:sldId id="302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03/08/2021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03/08/2021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03/08/2021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177°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JUNIO DE 2021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03/08/2021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package" Target="../embeddings/Hoja_de_c_lculo_de_Microsoft_Office_Excel11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157163" y="1909763"/>
          <a:ext cx="8829675" cy="3200400"/>
        </p:xfrm>
        <a:graphic>
          <a:graphicData uri="http://schemas.openxmlformats.org/presentationml/2006/ole">
            <p:oleObj spid="_x0000_s27651" name="Hoja de cálculo" r:id="rId4" imgW="8829766" imgH="320033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JUNIO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157163" y="1909763"/>
          <a:ext cx="8829675" cy="2771775"/>
        </p:xfrm>
        <a:graphic>
          <a:graphicData uri="http://schemas.openxmlformats.org/presentationml/2006/ole">
            <p:oleObj spid="_x0000_s25602" name="Hoja de cálculo" r:id="rId4" imgW="8829766" imgH="2771678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JUNIO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392112" y="1909763"/>
          <a:ext cx="8331375" cy="3035300"/>
        </p:xfrm>
        <a:graphic>
          <a:graphicData uri="http://schemas.openxmlformats.org/presentationml/2006/ole">
            <p:oleObj spid="_x0000_s23554" name="Hoja de cálculo" r:id="rId4" imgW="7581829" imgH="276223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30 DE JUNIO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07" name="Hoja de cálculo" r:id="rId4" imgW="8334424" imgH="361953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392113" y="1909763"/>
          <a:ext cx="8334375" cy="4248150"/>
        </p:xfrm>
        <a:graphic>
          <a:graphicData uri="http://schemas.openxmlformats.org/presentationml/2006/ole">
            <p:oleObj spid="_x0000_s19458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92113" y="1909763"/>
          <a:ext cx="8334375" cy="4600575"/>
        </p:xfrm>
        <a:graphic>
          <a:graphicData uri="http://schemas.openxmlformats.org/presentationml/2006/ole">
            <p:oleObj spid="_x0000_s17410" name="Hoja de cálculo" r:id="rId4" imgW="8334424" imgH="460047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5362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3314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392113" y="1909763"/>
          <a:ext cx="8334375" cy="4257675"/>
        </p:xfrm>
        <a:graphic>
          <a:graphicData uri="http://schemas.openxmlformats.org/presentationml/2006/ole">
            <p:oleObj spid="_x0000_s11266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392113" y="1909763"/>
          <a:ext cx="8334375" cy="3448050"/>
        </p:xfrm>
        <a:graphic>
          <a:graphicData uri="http://schemas.openxmlformats.org/presentationml/2006/ole">
            <p:oleObj spid="_x0000_s9218" name="Hoja de cálculo" r:id="rId4" imgW="8334424" imgH="344813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392113" y="1909763"/>
          <a:ext cx="8334375" cy="3657600"/>
        </p:xfrm>
        <a:graphic>
          <a:graphicData uri="http://schemas.openxmlformats.org/presentationml/2006/ole">
            <p:oleObj spid="_x0000_s7170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JUNIO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1072</TotalTime>
  <Words>159</Words>
  <Application>Microsoft Office PowerPoint</Application>
  <PresentationFormat>Carta (216 x 279 mm)</PresentationFormat>
  <Paragraphs>33</Paragraphs>
  <Slides>11</Slides>
  <Notes>11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3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122</cp:revision>
  <dcterms:created xsi:type="dcterms:W3CDTF">2019-08-05T21:51:21Z</dcterms:created>
  <dcterms:modified xsi:type="dcterms:W3CDTF">2021-08-03T21:35:06Z</dcterms:modified>
</cp:coreProperties>
</file>