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03/12/2024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03/12/2024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03/12/2024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214°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OCTUBRE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6" y="1908722"/>
            <a:ext cx="8824348" cy="3400425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2107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7407" y="4462141"/>
            <a:ext cx="45561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/>
              <a:t>http://201.131.132.185/PAGs/Sec_Transparencia/transp_VIII_05.php?opcIns=I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19815"/>
            <a:ext cx="8829676" cy="24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4" y="1910435"/>
            <a:ext cx="8826938" cy="304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64416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3"/>
            <a:ext cx="8829675" cy="3823112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49306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653052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31 DE OCTUBRE DE 2024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8" y="1905477"/>
            <a:ext cx="8830334" cy="425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</TotalTime>
  <Words>132</Words>
  <Application>Microsoft Office PowerPoint</Application>
  <PresentationFormat>Carta (216 x 279 mm)</PresentationFormat>
  <Paragraphs>28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234</cp:revision>
  <dcterms:created xsi:type="dcterms:W3CDTF">2019-08-05T21:51:21Z</dcterms:created>
  <dcterms:modified xsi:type="dcterms:W3CDTF">2024-12-03T20:38:06Z</dcterms:modified>
</cp:coreProperties>
</file>