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1" r:id="rId2"/>
    <p:sldId id="271" r:id="rId3"/>
    <p:sldId id="274" r:id="rId4"/>
    <p:sldId id="275" r:id="rId5"/>
    <p:sldId id="277" r:id="rId6"/>
    <p:sldId id="276" r:id="rId7"/>
    <p:sldId id="278" r:id="rId8"/>
    <p:sldId id="279" r:id="rId9"/>
    <p:sldId id="281" r:id="rId10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74" autoAdjust="0"/>
  </p:normalViewPr>
  <p:slideViewPr>
    <p:cSldViewPr snapToGrid="0" snapToObjects="1">
      <p:cViewPr>
        <p:scale>
          <a:sx n="73" d="100"/>
          <a:sy n="73" d="100"/>
        </p:scale>
        <p:origin x="-600" y="7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03/11/2023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03/11/2023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03/11/2023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202°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SEPTIEMBRE DE 2023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03/11/2023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03/11/2023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20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55" y="1907169"/>
            <a:ext cx="8829675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SEPTIEMBRE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80" name="Picture 3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2774360"/>
            <a:ext cx="88296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SEPTIEMBRE DE 2023</a:t>
            </a: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82" name="Picture 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2192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30 DE SEPTIEMBRE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33" name="Picture 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SEPTIEMBRE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33" name="Picture 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SEPTIEMBRE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81" name="Picture 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SEPTIEMBRE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87" name="Picture 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SEPTIEMBRE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37" name="Picture 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SEPTIEMBRE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44" name="Picture 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SEPTIEMBRE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1687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181</cp:revision>
  <dcterms:created xsi:type="dcterms:W3CDTF">2019-08-05T21:51:21Z</dcterms:created>
  <dcterms:modified xsi:type="dcterms:W3CDTF">2023-11-03T19:51:33Z</dcterms:modified>
</cp:coreProperties>
</file>